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6858000" cy="9906000" type="A4"/>
  <p:notesSz cx="6669088" cy="9926638"/>
  <p:defaultTextStyle>
    <a:defPPr>
      <a:defRPr lang="es-ES"/>
    </a:defPPr>
    <a:lvl1pPr marL="0" algn="l" defTabSz="663123" rtl="0" eaLnBrk="1" latinLnBrk="0" hangingPunct="1">
      <a:defRPr sz="1305" kern="1200">
        <a:solidFill>
          <a:schemeClr val="tx1"/>
        </a:solidFill>
        <a:latin typeface="+mn-lt"/>
        <a:ea typeface="+mn-ea"/>
        <a:cs typeface="+mn-cs"/>
      </a:defRPr>
    </a:lvl1pPr>
    <a:lvl2pPr marL="331561" algn="l" defTabSz="663123" rtl="0" eaLnBrk="1" latinLnBrk="0" hangingPunct="1">
      <a:defRPr sz="1305" kern="1200">
        <a:solidFill>
          <a:schemeClr val="tx1"/>
        </a:solidFill>
        <a:latin typeface="+mn-lt"/>
        <a:ea typeface="+mn-ea"/>
        <a:cs typeface="+mn-cs"/>
      </a:defRPr>
    </a:lvl2pPr>
    <a:lvl3pPr marL="663123" algn="l" defTabSz="663123" rtl="0" eaLnBrk="1" latinLnBrk="0" hangingPunct="1">
      <a:defRPr sz="1305" kern="1200">
        <a:solidFill>
          <a:schemeClr val="tx1"/>
        </a:solidFill>
        <a:latin typeface="+mn-lt"/>
        <a:ea typeface="+mn-ea"/>
        <a:cs typeface="+mn-cs"/>
      </a:defRPr>
    </a:lvl3pPr>
    <a:lvl4pPr marL="994684" algn="l" defTabSz="663123" rtl="0" eaLnBrk="1" latinLnBrk="0" hangingPunct="1">
      <a:defRPr sz="1305" kern="1200">
        <a:solidFill>
          <a:schemeClr val="tx1"/>
        </a:solidFill>
        <a:latin typeface="+mn-lt"/>
        <a:ea typeface="+mn-ea"/>
        <a:cs typeface="+mn-cs"/>
      </a:defRPr>
    </a:lvl4pPr>
    <a:lvl5pPr marL="1326246" algn="l" defTabSz="663123" rtl="0" eaLnBrk="1" latinLnBrk="0" hangingPunct="1">
      <a:defRPr sz="1305" kern="1200">
        <a:solidFill>
          <a:schemeClr val="tx1"/>
        </a:solidFill>
        <a:latin typeface="+mn-lt"/>
        <a:ea typeface="+mn-ea"/>
        <a:cs typeface="+mn-cs"/>
      </a:defRPr>
    </a:lvl5pPr>
    <a:lvl6pPr marL="1657807" algn="l" defTabSz="663123" rtl="0" eaLnBrk="1" latinLnBrk="0" hangingPunct="1">
      <a:defRPr sz="1305" kern="1200">
        <a:solidFill>
          <a:schemeClr val="tx1"/>
        </a:solidFill>
        <a:latin typeface="+mn-lt"/>
        <a:ea typeface="+mn-ea"/>
        <a:cs typeface="+mn-cs"/>
      </a:defRPr>
    </a:lvl6pPr>
    <a:lvl7pPr marL="1989369" algn="l" defTabSz="663123" rtl="0" eaLnBrk="1" latinLnBrk="0" hangingPunct="1">
      <a:defRPr sz="1305" kern="1200">
        <a:solidFill>
          <a:schemeClr val="tx1"/>
        </a:solidFill>
        <a:latin typeface="+mn-lt"/>
        <a:ea typeface="+mn-ea"/>
        <a:cs typeface="+mn-cs"/>
      </a:defRPr>
    </a:lvl7pPr>
    <a:lvl8pPr marL="2320930" algn="l" defTabSz="663123" rtl="0" eaLnBrk="1" latinLnBrk="0" hangingPunct="1">
      <a:defRPr sz="1305" kern="1200">
        <a:solidFill>
          <a:schemeClr val="tx1"/>
        </a:solidFill>
        <a:latin typeface="+mn-lt"/>
        <a:ea typeface="+mn-ea"/>
        <a:cs typeface="+mn-cs"/>
      </a:defRPr>
    </a:lvl8pPr>
    <a:lvl9pPr marL="2652492" algn="l" defTabSz="663123" rtl="0" eaLnBrk="1" latinLnBrk="0" hangingPunct="1">
      <a:defRPr sz="130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>
        <p:scale>
          <a:sx n="60" d="100"/>
          <a:sy n="60" d="100"/>
        </p:scale>
        <p:origin x="1062" y="-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F144-347A-49AC-8022-55DAF7366235}" type="datetimeFigureOut">
              <a:rPr lang="es-ES" smtClean="0"/>
              <a:t>08/05/2019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648D6-FD4D-496C-9BBC-351733DD2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2623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F144-347A-49AC-8022-55DAF7366235}" type="datetimeFigureOut">
              <a:rPr lang="es-ES" smtClean="0"/>
              <a:t>08/05/2019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648D6-FD4D-496C-9BBC-351733DD2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8148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F144-347A-49AC-8022-55DAF7366235}" type="datetimeFigureOut">
              <a:rPr lang="es-ES" smtClean="0"/>
              <a:t>08/05/2019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648D6-FD4D-496C-9BBC-351733DD2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031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F144-347A-49AC-8022-55DAF7366235}" type="datetimeFigureOut">
              <a:rPr lang="es-ES" smtClean="0"/>
              <a:t>08/05/2019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648D6-FD4D-496C-9BBC-351733DD2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0006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F144-347A-49AC-8022-55DAF7366235}" type="datetimeFigureOut">
              <a:rPr lang="es-ES" smtClean="0"/>
              <a:t>08/05/2019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648D6-FD4D-496C-9BBC-351733DD2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933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F144-347A-49AC-8022-55DAF7366235}" type="datetimeFigureOut">
              <a:rPr lang="es-ES" smtClean="0"/>
              <a:t>08/05/2019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648D6-FD4D-496C-9BBC-351733DD2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773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F144-347A-49AC-8022-55DAF7366235}" type="datetimeFigureOut">
              <a:rPr lang="es-ES" smtClean="0"/>
              <a:t>08/05/2019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648D6-FD4D-496C-9BBC-351733DD2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2956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F144-347A-49AC-8022-55DAF7366235}" type="datetimeFigureOut">
              <a:rPr lang="es-ES" smtClean="0"/>
              <a:t>08/05/2019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648D6-FD4D-496C-9BBC-351733DD2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9915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F144-347A-49AC-8022-55DAF7366235}" type="datetimeFigureOut">
              <a:rPr lang="es-ES" smtClean="0"/>
              <a:t>08/05/2019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648D6-FD4D-496C-9BBC-351733DD2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7908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F144-347A-49AC-8022-55DAF7366235}" type="datetimeFigureOut">
              <a:rPr lang="es-ES" smtClean="0"/>
              <a:t>08/05/2019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648D6-FD4D-496C-9BBC-351733DD2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0892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F144-347A-49AC-8022-55DAF7366235}" type="datetimeFigureOut">
              <a:rPr lang="es-ES" smtClean="0"/>
              <a:t>08/05/2019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648D6-FD4D-496C-9BBC-351733DD2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7100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FF144-347A-49AC-8022-55DAF7366235}" type="datetimeFigureOut">
              <a:rPr lang="es-ES" smtClean="0"/>
              <a:t>08/05/2019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648D6-FD4D-496C-9BBC-351733DD29D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0785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 3"/>
          <p:cNvSpPr/>
          <p:nvPr/>
        </p:nvSpPr>
        <p:spPr>
          <a:xfrm>
            <a:off x="58365" y="97277"/>
            <a:ext cx="6768000" cy="4499824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47478" tIns="23739" rIns="47478" bIns="237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2769" dirty="0"/>
              <a:t>IMAGEN</a:t>
            </a:r>
            <a:endParaRPr lang="es-ES" sz="935" dirty="0"/>
          </a:p>
        </p:txBody>
      </p:sp>
      <p:sp>
        <p:nvSpPr>
          <p:cNvPr id="5" name="Rectángulo 4"/>
          <p:cNvSpPr/>
          <p:nvPr/>
        </p:nvSpPr>
        <p:spPr>
          <a:xfrm>
            <a:off x="217346" y="4751744"/>
            <a:ext cx="6480000" cy="1584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7478" tIns="23739" rIns="47478" bIns="237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935"/>
          </a:p>
        </p:txBody>
      </p:sp>
      <p:sp>
        <p:nvSpPr>
          <p:cNvPr id="6" name="Rectángulo 5"/>
          <p:cNvSpPr/>
          <p:nvPr/>
        </p:nvSpPr>
        <p:spPr>
          <a:xfrm>
            <a:off x="217348" y="6500410"/>
            <a:ext cx="6480000" cy="1584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7478" tIns="23739" rIns="47478" bIns="237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935"/>
          </a:p>
        </p:txBody>
      </p:sp>
      <p:sp>
        <p:nvSpPr>
          <p:cNvPr id="7" name="Rectángulo 6"/>
          <p:cNvSpPr/>
          <p:nvPr/>
        </p:nvSpPr>
        <p:spPr>
          <a:xfrm>
            <a:off x="199260" y="8246143"/>
            <a:ext cx="6480000" cy="1584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7478" tIns="23739" rIns="47478" bIns="237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 sz="935"/>
          </a:p>
        </p:txBody>
      </p:sp>
      <p:cxnSp>
        <p:nvCxnSpPr>
          <p:cNvPr id="3" name="Conector recto 2"/>
          <p:cNvCxnSpPr/>
          <p:nvPr/>
        </p:nvCxnSpPr>
        <p:spPr>
          <a:xfrm>
            <a:off x="521880" y="8784928"/>
            <a:ext cx="576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9"/>
          <p:cNvCxnSpPr/>
          <p:nvPr/>
        </p:nvCxnSpPr>
        <p:spPr>
          <a:xfrm>
            <a:off x="521880" y="9290254"/>
            <a:ext cx="576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15370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</TotalTime>
  <Words>1</Words>
  <Application>Microsoft Office PowerPoint</Application>
  <PresentationFormat>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Patricia Muedra</dc:creator>
  <cp:lastModifiedBy>Patricia Muedra</cp:lastModifiedBy>
  <cp:revision>6</cp:revision>
  <cp:lastPrinted>2019-05-08T11:31:41Z</cp:lastPrinted>
  <dcterms:created xsi:type="dcterms:W3CDTF">2019-02-15T12:29:32Z</dcterms:created>
  <dcterms:modified xsi:type="dcterms:W3CDTF">2019-05-08T11:32:59Z</dcterms:modified>
</cp:coreProperties>
</file>